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17D6C-29E4-40A6-82A1-26046DE9395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96C29-F0D1-4DB8-931E-9F00A33370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29F0-008B-4353-B27C-715501BDCB9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CC668-C1F1-437A-8730-9A0235158F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ater red curt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601450"/>
            <a:ext cx="48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Agency FB" pitchFamily="34" charset="0"/>
              </a:rPr>
              <a:t>And now………</a:t>
            </a:r>
            <a:endParaRPr lang="en-US" sz="88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31242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B0F0"/>
                </a:solidFill>
                <a:latin typeface="Agency FB" pitchFamily="34" charset="0"/>
              </a:rPr>
              <a:t>S</a:t>
            </a:r>
            <a:r>
              <a:rPr lang="en-US" sz="6000" dirty="0" smtClean="0">
                <a:solidFill>
                  <a:schemeClr val="bg1"/>
                </a:solidFill>
                <a:latin typeface="Agency FB" pitchFamily="34" charset="0"/>
              </a:rPr>
              <a:t>tudent of the</a:t>
            </a:r>
            <a:endParaRPr lang="en-US" sz="60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0" y="3953470"/>
            <a:ext cx="44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B0F0"/>
                </a:solidFill>
                <a:latin typeface="Agency FB" pitchFamily="34" charset="0"/>
              </a:rPr>
              <a:t>M</a:t>
            </a:r>
            <a:r>
              <a:rPr lang="en-US" sz="5400" dirty="0" smtClean="0">
                <a:solidFill>
                  <a:schemeClr val="bg1"/>
                </a:solidFill>
                <a:latin typeface="Agency FB" pitchFamily="34" charset="0"/>
              </a:rPr>
              <a:t>onth of August</a:t>
            </a:r>
            <a:endParaRPr lang="en-US" sz="54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48006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B0F0"/>
                </a:solidFill>
                <a:latin typeface="Agency FB" pitchFamily="34" charset="0"/>
              </a:rPr>
              <a:t>A</a:t>
            </a:r>
            <a:r>
              <a:rPr lang="en-US" sz="6000" dirty="0" smtClean="0">
                <a:solidFill>
                  <a:schemeClr val="bg1"/>
                </a:solidFill>
                <a:latin typeface="Agency FB" pitchFamily="34" charset="0"/>
              </a:rPr>
              <a:t>ward</a:t>
            </a:r>
            <a:endParaRPr lang="en-US" sz="6000" dirty="0">
              <a:solidFill>
                <a:schemeClr val="bg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 spd="slow">
    <p:circl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300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300"/>
                            </p:stCondLst>
                            <p:childTnLst>
                              <p:par>
                                <p:cTn id="2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300"/>
                            </p:stCondLst>
                            <p:childTnLst>
                              <p:par>
                                <p:cTn id="31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3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4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ater_curt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65618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228600"/>
            <a:ext cx="67056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900" dirty="0" smtClean="0">
                <a:solidFill>
                  <a:schemeClr val="bg1"/>
                </a:solidFill>
                <a:latin typeface="Bell MT" pitchFamily="18" charset="0"/>
              </a:rPr>
              <a:t>Student of the Month of August is Awarded to</a:t>
            </a:r>
            <a:endParaRPr lang="en-US" sz="6900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70922" y="5030450"/>
            <a:ext cx="554991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8000" b="1" dirty="0" err="1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chemeClr val="accent5">
                        <a:tint val="50000"/>
                        <a:satMod val="180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tint val="50000"/>
                        <a:satMod val="180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tint val="50000"/>
                        <a:satMod val="18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 Year Without Rain" pitchFamily="2" charset="0"/>
              </a:rPr>
              <a:t>Iker</a:t>
            </a:r>
            <a:r>
              <a:rPr lang="en-US" sz="8000" b="1" dirty="0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chemeClr val="accent5">
                        <a:tint val="50000"/>
                        <a:satMod val="180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tint val="50000"/>
                        <a:satMod val="180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tint val="50000"/>
                        <a:satMod val="18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 Year Without Rain" pitchFamily="2" charset="0"/>
              </a:rPr>
              <a:t> </a:t>
            </a:r>
            <a:r>
              <a:rPr lang="en-US" sz="8000" b="1" dirty="0" err="1" smtClean="0">
                <a:ln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  <a:gradFill flip="none" rotWithShape="1">
                  <a:gsLst>
                    <a:gs pos="0">
                      <a:schemeClr val="accent5">
                        <a:tint val="50000"/>
                        <a:satMod val="180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tint val="50000"/>
                        <a:satMod val="180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tint val="50000"/>
                        <a:satMod val="18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 Year Without Rain" pitchFamily="2" charset="0"/>
              </a:rPr>
              <a:t>Casillas</a:t>
            </a:r>
            <a:endParaRPr lang="en-US" sz="8000" b="1" cap="none" spc="0" dirty="0"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  <a:gradFill flip="none" rotWithShape="1">
                <a:gsLst>
                  <a:gs pos="0">
                    <a:schemeClr val="accent5">
                      <a:tint val="50000"/>
                      <a:satMod val="180000"/>
                      <a:shade val="30000"/>
                      <a:satMod val="115000"/>
                    </a:schemeClr>
                  </a:gs>
                  <a:gs pos="50000">
                    <a:schemeClr val="accent5">
                      <a:tint val="50000"/>
                      <a:satMod val="180000"/>
                      <a:shade val="67500"/>
                      <a:satMod val="115000"/>
                    </a:schemeClr>
                  </a:gs>
                  <a:gs pos="100000">
                    <a:schemeClr val="accent5">
                      <a:tint val="50000"/>
                      <a:satMod val="18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 Year Without Rain" pitchFamily="2" charset="0"/>
            </a:endParaRPr>
          </a:p>
        </p:txBody>
      </p:sp>
      <p:pic>
        <p:nvPicPr>
          <p:cNvPr id="8" name="Picture 7" descr="d813ade9613be199bb1a6c6b19d4598b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702300"/>
            <a:ext cx="1206500" cy="1155700"/>
          </a:xfrm>
          <a:prstGeom prst="rect">
            <a:avLst/>
          </a:prstGeom>
        </p:spPr>
      </p:pic>
      <p:pic>
        <p:nvPicPr>
          <p:cNvPr id="9" name="Picture 8" descr="d813ade9613be199bb1a6c6b19d4598b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4102100"/>
            <a:ext cx="1206500" cy="1155700"/>
          </a:xfrm>
          <a:prstGeom prst="rect">
            <a:avLst/>
          </a:prstGeom>
        </p:spPr>
      </p:pic>
      <p:pic>
        <p:nvPicPr>
          <p:cNvPr id="10" name="Picture 9" descr="d813ade9613be199bb1a6c6b19d4598b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7500" y="5715000"/>
            <a:ext cx="1206500" cy="1155700"/>
          </a:xfrm>
          <a:prstGeom prst="rect">
            <a:avLst/>
          </a:prstGeom>
        </p:spPr>
      </p:pic>
      <p:pic>
        <p:nvPicPr>
          <p:cNvPr id="11" name="Picture 10" descr="d813ade9613be199bb1a6c6b19d4598b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5500" y="4191000"/>
            <a:ext cx="1206500" cy="1155700"/>
          </a:xfrm>
          <a:prstGeom prst="rect">
            <a:avLst/>
          </a:prstGeom>
        </p:spPr>
      </p:pic>
      <p:pic>
        <p:nvPicPr>
          <p:cNvPr id="12" name="Picture 11" descr="Fireworks-03-jun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9800" y="2895600"/>
            <a:ext cx="1524000" cy="1143000"/>
          </a:xfrm>
          <a:prstGeom prst="rect">
            <a:avLst/>
          </a:prstGeom>
        </p:spPr>
      </p:pic>
      <p:pic>
        <p:nvPicPr>
          <p:cNvPr id="13" name="Picture 12" descr="Fireworks-03-jun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52600"/>
            <a:ext cx="1524000" cy="1143000"/>
          </a:xfrm>
          <a:prstGeom prst="rect">
            <a:avLst/>
          </a:prstGeom>
        </p:spPr>
      </p:pic>
      <p:pic>
        <p:nvPicPr>
          <p:cNvPr id="15" name="Picture 14" descr="Fireworks-03-jun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1200" y="3124200"/>
            <a:ext cx="1524000" cy="1143000"/>
          </a:xfrm>
          <a:prstGeom prst="rect">
            <a:avLst/>
          </a:prstGeom>
        </p:spPr>
      </p:pic>
      <p:pic>
        <p:nvPicPr>
          <p:cNvPr id="16" name="Picture 15" descr="Fireworks-03-june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0" y="1676400"/>
            <a:ext cx="1524000" cy="1143000"/>
          </a:xfrm>
          <a:prstGeom prst="rect">
            <a:avLst/>
          </a:prstGeom>
        </p:spPr>
      </p:pic>
      <p:pic>
        <p:nvPicPr>
          <p:cNvPr id="17" name="Picture 16" descr="artifices-08.g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4200" y="3048000"/>
            <a:ext cx="2540000" cy="2540000"/>
          </a:xfrm>
          <a:prstGeom prst="rect">
            <a:avLst/>
          </a:prstGeom>
        </p:spPr>
      </p:pic>
      <p:pic>
        <p:nvPicPr>
          <p:cNvPr id="19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477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  <p:sndAc>
      <p:stSnd loop="1"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75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25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45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5" grpId="0"/>
      <p:bldP spid="5" grpId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lk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86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A Year Without Rain" pitchFamily="2" charset="0"/>
              </a:rPr>
              <a:t>Academic Achievements</a:t>
            </a:r>
            <a:endParaRPr lang="en-US" sz="72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7526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First Honor of the       First Grading Period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31242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Average Grade of 94.7% 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41910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 Year Without Rain" pitchFamily="2" charset="0"/>
              </a:rPr>
              <a:t>Best English Speaker</a:t>
            </a:r>
            <a:endParaRPr lang="en-US" sz="24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52578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A Year Without Rain" pitchFamily="2" charset="0"/>
              </a:rPr>
              <a:t>Math and Science Fair Quiz Bowl Champion</a:t>
            </a:r>
            <a:endParaRPr lang="en-US" sz="24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13" name="5-Point Star 12"/>
          <p:cNvSpPr/>
          <p:nvPr/>
        </p:nvSpPr>
        <p:spPr>
          <a:xfrm>
            <a:off x="304800" y="5410200"/>
            <a:ext cx="304800" cy="304800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304800" y="4267200"/>
            <a:ext cx="304800" cy="304800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304800" y="3200400"/>
            <a:ext cx="304800" cy="304800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304800" y="2057400"/>
            <a:ext cx="304800" cy="304800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gold-med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600200"/>
            <a:ext cx="1016000" cy="12192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886200" y="3733800"/>
            <a:ext cx="2971800" cy="1219200"/>
            <a:chOff x="2743200" y="4267200"/>
            <a:chExt cx="4518212" cy="1694996"/>
          </a:xfrm>
        </p:grpSpPr>
        <p:pic>
          <p:nvPicPr>
            <p:cNvPr id="19" name="Picture 18" descr="0006.gif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743200" y="4267200"/>
              <a:ext cx="939800" cy="1694996"/>
            </a:xfrm>
            <a:prstGeom prst="rect">
              <a:avLst/>
            </a:prstGeom>
          </p:spPr>
        </p:pic>
        <p:sp>
          <p:nvSpPr>
            <p:cNvPr id="20" name="Freeform 19"/>
            <p:cNvSpPr/>
            <p:nvPr/>
          </p:nvSpPr>
          <p:spPr>
            <a:xfrm>
              <a:off x="3496235" y="5019397"/>
              <a:ext cx="3765177" cy="942132"/>
            </a:xfrm>
            <a:custGeom>
              <a:avLst/>
              <a:gdLst>
                <a:gd name="connsiteX0" fmla="*/ 0 w 3765177"/>
                <a:gd name="connsiteY0" fmla="*/ 942132 h 942132"/>
                <a:gd name="connsiteX1" fmla="*/ 74706 w 3765177"/>
                <a:gd name="connsiteY1" fmla="*/ 927191 h 942132"/>
                <a:gd name="connsiteX2" fmla="*/ 149412 w 3765177"/>
                <a:gd name="connsiteY2" fmla="*/ 852485 h 942132"/>
                <a:gd name="connsiteX3" fmla="*/ 224118 w 3765177"/>
                <a:gd name="connsiteY3" fmla="*/ 792721 h 942132"/>
                <a:gd name="connsiteX4" fmla="*/ 328706 w 3765177"/>
                <a:gd name="connsiteY4" fmla="*/ 747897 h 942132"/>
                <a:gd name="connsiteX5" fmla="*/ 388471 w 3765177"/>
                <a:gd name="connsiteY5" fmla="*/ 598485 h 942132"/>
                <a:gd name="connsiteX6" fmla="*/ 403412 w 3765177"/>
                <a:gd name="connsiteY6" fmla="*/ 553662 h 942132"/>
                <a:gd name="connsiteX7" fmla="*/ 493059 w 3765177"/>
                <a:gd name="connsiteY7" fmla="*/ 478956 h 942132"/>
                <a:gd name="connsiteX8" fmla="*/ 508000 w 3765177"/>
                <a:gd name="connsiteY8" fmla="*/ 434132 h 942132"/>
                <a:gd name="connsiteX9" fmla="*/ 597647 w 3765177"/>
                <a:gd name="connsiteY9" fmla="*/ 359427 h 942132"/>
                <a:gd name="connsiteX10" fmla="*/ 642471 w 3765177"/>
                <a:gd name="connsiteY10" fmla="*/ 269779 h 942132"/>
                <a:gd name="connsiteX11" fmla="*/ 702236 w 3765177"/>
                <a:gd name="connsiteY11" fmla="*/ 239897 h 942132"/>
                <a:gd name="connsiteX12" fmla="*/ 776941 w 3765177"/>
                <a:gd name="connsiteY12" fmla="*/ 210015 h 942132"/>
                <a:gd name="connsiteX13" fmla="*/ 911412 w 3765177"/>
                <a:gd name="connsiteY13" fmla="*/ 180132 h 942132"/>
                <a:gd name="connsiteX14" fmla="*/ 1030941 w 3765177"/>
                <a:gd name="connsiteY14" fmla="*/ 165191 h 942132"/>
                <a:gd name="connsiteX15" fmla="*/ 1165412 w 3765177"/>
                <a:gd name="connsiteY15" fmla="*/ 135309 h 942132"/>
                <a:gd name="connsiteX16" fmla="*/ 1344706 w 3765177"/>
                <a:gd name="connsiteY16" fmla="*/ 105427 h 942132"/>
                <a:gd name="connsiteX17" fmla="*/ 1404471 w 3765177"/>
                <a:gd name="connsiteY17" fmla="*/ 90485 h 942132"/>
                <a:gd name="connsiteX18" fmla="*/ 1449294 w 3765177"/>
                <a:gd name="connsiteY18" fmla="*/ 75544 h 942132"/>
                <a:gd name="connsiteX19" fmla="*/ 2091765 w 3765177"/>
                <a:gd name="connsiteY19" fmla="*/ 60603 h 942132"/>
                <a:gd name="connsiteX20" fmla="*/ 2644589 w 3765177"/>
                <a:gd name="connsiteY20" fmla="*/ 30721 h 942132"/>
                <a:gd name="connsiteX21" fmla="*/ 2838824 w 3765177"/>
                <a:gd name="connsiteY21" fmla="*/ 15779 h 942132"/>
                <a:gd name="connsiteX22" fmla="*/ 2913530 w 3765177"/>
                <a:gd name="connsiteY22" fmla="*/ 838 h 942132"/>
                <a:gd name="connsiteX23" fmla="*/ 3302000 w 3765177"/>
                <a:gd name="connsiteY23" fmla="*/ 30721 h 942132"/>
                <a:gd name="connsiteX24" fmla="*/ 3346824 w 3765177"/>
                <a:gd name="connsiteY24" fmla="*/ 45662 h 942132"/>
                <a:gd name="connsiteX25" fmla="*/ 3376706 w 3765177"/>
                <a:gd name="connsiteY25" fmla="*/ 90485 h 942132"/>
                <a:gd name="connsiteX26" fmla="*/ 3466353 w 3765177"/>
                <a:gd name="connsiteY26" fmla="*/ 105427 h 942132"/>
                <a:gd name="connsiteX27" fmla="*/ 3511177 w 3765177"/>
                <a:gd name="connsiteY27" fmla="*/ 120368 h 942132"/>
                <a:gd name="connsiteX28" fmla="*/ 3585883 w 3765177"/>
                <a:gd name="connsiteY28" fmla="*/ 180132 h 942132"/>
                <a:gd name="connsiteX29" fmla="*/ 3615765 w 3765177"/>
                <a:gd name="connsiteY29" fmla="*/ 210015 h 942132"/>
                <a:gd name="connsiteX30" fmla="*/ 3675530 w 3765177"/>
                <a:gd name="connsiteY30" fmla="*/ 224956 h 942132"/>
                <a:gd name="connsiteX31" fmla="*/ 3720353 w 3765177"/>
                <a:gd name="connsiteY31" fmla="*/ 239897 h 942132"/>
                <a:gd name="connsiteX32" fmla="*/ 3735294 w 3765177"/>
                <a:gd name="connsiteY32" fmla="*/ 284721 h 942132"/>
                <a:gd name="connsiteX33" fmla="*/ 3765177 w 3765177"/>
                <a:gd name="connsiteY33" fmla="*/ 314603 h 942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765177" h="942132">
                  <a:moveTo>
                    <a:pt x="0" y="942132"/>
                  </a:moveTo>
                  <a:cubicBezTo>
                    <a:pt x="24902" y="937152"/>
                    <a:pt x="52930" y="940257"/>
                    <a:pt x="74706" y="927191"/>
                  </a:cubicBezTo>
                  <a:cubicBezTo>
                    <a:pt x="104904" y="909072"/>
                    <a:pt x="121912" y="874485"/>
                    <a:pt x="149412" y="852485"/>
                  </a:cubicBezTo>
                  <a:cubicBezTo>
                    <a:pt x="174314" y="832564"/>
                    <a:pt x="197584" y="810410"/>
                    <a:pt x="224118" y="792721"/>
                  </a:cubicBezTo>
                  <a:cubicBezTo>
                    <a:pt x="261046" y="768103"/>
                    <a:pt x="288861" y="761179"/>
                    <a:pt x="328706" y="747897"/>
                  </a:cubicBezTo>
                  <a:cubicBezTo>
                    <a:pt x="372676" y="659958"/>
                    <a:pt x="351545" y="709263"/>
                    <a:pt x="388471" y="598485"/>
                  </a:cubicBezTo>
                  <a:cubicBezTo>
                    <a:pt x="393451" y="583544"/>
                    <a:pt x="392276" y="564798"/>
                    <a:pt x="403412" y="553662"/>
                  </a:cubicBezTo>
                  <a:cubicBezTo>
                    <a:pt x="460933" y="496141"/>
                    <a:pt x="430655" y="520559"/>
                    <a:pt x="493059" y="478956"/>
                  </a:cubicBezTo>
                  <a:cubicBezTo>
                    <a:pt x="498039" y="464015"/>
                    <a:pt x="499264" y="447236"/>
                    <a:pt x="508000" y="434132"/>
                  </a:cubicBezTo>
                  <a:cubicBezTo>
                    <a:pt x="531007" y="399621"/>
                    <a:pt x="564574" y="381476"/>
                    <a:pt x="597647" y="359427"/>
                  </a:cubicBezTo>
                  <a:cubicBezTo>
                    <a:pt x="607845" y="328835"/>
                    <a:pt x="615737" y="292058"/>
                    <a:pt x="642471" y="269779"/>
                  </a:cubicBezTo>
                  <a:cubicBezTo>
                    <a:pt x="659582" y="255520"/>
                    <a:pt x="681883" y="248943"/>
                    <a:pt x="702236" y="239897"/>
                  </a:cubicBezTo>
                  <a:cubicBezTo>
                    <a:pt x="726744" y="229004"/>
                    <a:pt x="751497" y="218496"/>
                    <a:pt x="776941" y="210015"/>
                  </a:cubicBezTo>
                  <a:cubicBezTo>
                    <a:pt x="802430" y="201519"/>
                    <a:pt x="889427" y="183514"/>
                    <a:pt x="911412" y="180132"/>
                  </a:cubicBezTo>
                  <a:cubicBezTo>
                    <a:pt x="951098" y="174026"/>
                    <a:pt x="991255" y="171297"/>
                    <a:pt x="1030941" y="165191"/>
                  </a:cubicBezTo>
                  <a:cubicBezTo>
                    <a:pt x="1189560" y="140788"/>
                    <a:pt x="1029440" y="160803"/>
                    <a:pt x="1165412" y="135309"/>
                  </a:cubicBezTo>
                  <a:cubicBezTo>
                    <a:pt x="1224963" y="124143"/>
                    <a:pt x="1285926" y="120123"/>
                    <a:pt x="1344706" y="105427"/>
                  </a:cubicBezTo>
                  <a:cubicBezTo>
                    <a:pt x="1364628" y="100446"/>
                    <a:pt x="1384726" y="96126"/>
                    <a:pt x="1404471" y="90485"/>
                  </a:cubicBezTo>
                  <a:cubicBezTo>
                    <a:pt x="1419614" y="86158"/>
                    <a:pt x="1433560" y="76228"/>
                    <a:pt x="1449294" y="75544"/>
                  </a:cubicBezTo>
                  <a:cubicBezTo>
                    <a:pt x="1663307" y="66239"/>
                    <a:pt x="1877608" y="65583"/>
                    <a:pt x="2091765" y="60603"/>
                  </a:cubicBezTo>
                  <a:lnTo>
                    <a:pt x="2644589" y="30721"/>
                  </a:lnTo>
                  <a:cubicBezTo>
                    <a:pt x="2709381" y="26401"/>
                    <a:pt x="2774079" y="20760"/>
                    <a:pt x="2838824" y="15779"/>
                  </a:cubicBezTo>
                  <a:cubicBezTo>
                    <a:pt x="2863726" y="10799"/>
                    <a:pt x="2888135" y="838"/>
                    <a:pt x="2913530" y="838"/>
                  </a:cubicBezTo>
                  <a:cubicBezTo>
                    <a:pt x="3096281" y="838"/>
                    <a:pt x="3166996" y="-7853"/>
                    <a:pt x="3302000" y="30721"/>
                  </a:cubicBezTo>
                  <a:cubicBezTo>
                    <a:pt x="3317144" y="35048"/>
                    <a:pt x="3331883" y="40682"/>
                    <a:pt x="3346824" y="45662"/>
                  </a:cubicBezTo>
                  <a:cubicBezTo>
                    <a:pt x="3356785" y="60603"/>
                    <a:pt x="3360645" y="82454"/>
                    <a:pt x="3376706" y="90485"/>
                  </a:cubicBezTo>
                  <a:cubicBezTo>
                    <a:pt x="3403802" y="104033"/>
                    <a:pt x="3436780" y="98855"/>
                    <a:pt x="3466353" y="105427"/>
                  </a:cubicBezTo>
                  <a:cubicBezTo>
                    <a:pt x="3481727" y="108844"/>
                    <a:pt x="3496236" y="115388"/>
                    <a:pt x="3511177" y="120368"/>
                  </a:cubicBezTo>
                  <a:cubicBezTo>
                    <a:pt x="3570694" y="209643"/>
                    <a:pt x="3505694" y="132018"/>
                    <a:pt x="3585883" y="180132"/>
                  </a:cubicBezTo>
                  <a:cubicBezTo>
                    <a:pt x="3597962" y="187380"/>
                    <a:pt x="3603165" y="203715"/>
                    <a:pt x="3615765" y="210015"/>
                  </a:cubicBezTo>
                  <a:cubicBezTo>
                    <a:pt x="3634132" y="219199"/>
                    <a:pt x="3655785" y="219315"/>
                    <a:pt x="3675530" y="224956"/>
                  </a:cubicBezTo>
                  <a:cubicBezTo>
                    <a:pt x="3690673" y="229283"/>
                    <a:pt x="3705412" y="234917"/>
                    <a:pt x="3720353" y="239897"/>
                  </a:cubicBezTo>
                  <a:cubicBezTo>
                    <a:pt x="3725333" y="254838"/>
                    <a:pt x="3727191" y="271216"/>
                    <a:pt x="3735294" y="284721"/>
                  </a:cubicBezTo>
                  <a:cubicBezTo>
                    <a:pt x="3742542" y="296800"/>
                    <a:pt x="3765177" y="314603"/>
                    <a:pt x="3765177" y="314603"/>
                  </a:cubicBezTo>
                </a:path>
              </a:pathLst>
            </a:custGeom>
            <a:noFill/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Plus 20"/>
          <p:cNvSpPr/>
          <p:nvPr/>
        </p:nvSpPr>
        <p:spPr>
          <a:xfrm>
            <a:off x="4876800" y="5334000"/>
            <a:ext cx="685800" cy="609600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ultiply 21"/>
          <p:cNvSpPr/>
          <p:nvPr/>
        </p:nvSpPr>
        <p:spPr>
          <a:xfrm>
            <a:off x="5943600" y="5562600"/>
            <a:ext cx="990600" cy="685800"/>
          </a:xfrm>
          <a:prstGeom prst="mathMultiply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ivision 22"/>
          <p:cNvSpPr/>
          <p:nvPr/>
        </p:nvSpPr>
        <p:spPr>
          <a:xfrm>
            <a:off x="5486400" y="5791200"/>
            <a:ext cx="609600" cy="533400"/>
          </a:xfrm>
          <a:prstGeom prst="mathDivid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inus 23"/>
          <p:cNvSpPr/>
          <p:nvPr/>
        </p:nvSpPr>
        <p:spPr>
          <a:xfrm>
            <a:off x="6934200" y="5410200"/>
            <a:ext cx="762000" cy="609600"/>
          </a:xfrm>
          <a:prstGeom prst="mathMin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5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5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25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3" grpId="0" animBg="1"/>
      <p:bldP spid="15" grpId="0" animBg="1"/>
      <p:bldP spid="16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lk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3000" y="24384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bg1"/>
                </a:solidFill>
                <a:latin typeface="A Year Without Rain" pitchFamily="2" charset="0"/>
              </a:rPr>
              <a:t>Student Profile</a:t>
            </a:r>
            <a:endParaRPr lang="en-US" sz="80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lk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pic>
        <p:nvPicPr>
          <p:cNvPr id="6" name="Picture 5" descr="ik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1219200"/>
            <a:ext cx="3657600" cy="3505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1636693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He is the captain of the School Soccer Varsity Team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04800"/>
            <a:ext cx="5257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 Year Without Rain" pitchFamily="2" charset="0"/>
              </a:rPr>
              <a:t>Did you know that?</a:t>
            </a:r>
            <a:endParaRPr lang="en-US" sz="40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2971800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He started playing soccer at the age of 5.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141893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Aside from his wonderful academic performance, he excels also in sports and music.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" y="420118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He can play the violin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6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lk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219200"/>
            <a:ext cx="807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bg1"/>
                </a:solidFill>
                <a:latin typeface="A Year Without Rain" pitchFamily="2" charset="0"/>
              </a:rPr>
              <a:t>Iker</a:t>
            </a:r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 envisions himself enrolling in </a:t>
            </a:r>
            <a:r>
              <a:rPr lang="en-US" sz="2800" dirty="0" err="1" smtClean="0">
                <a:solidFill>
                  <a:schemeClr val="bg1"/>
                </a:solidFill>
                <a:latin typeface="A Year Without Rain" pitchFamily="2" charset="0"/>
              </a:rPr>
              <a:t>Ateneo</a:t>
            </a:r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 de Davao University to pursue a Bachelor’s Degree in Education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4608493"/>
            <a:ext cx="769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 Year Without Rain" pitchFamily="2" charset="0"/>
              </a:rPr>
              <a:t>He plans to be a future teacher, and the best way to start is to do good in school.</a:t>
            </a:r>
            <a:endParaRPr lang="en-US" sz="2800" dirty="0">
              <a:solidFill>
                <a:schemeClr val="bg1"/>
              </a:solidFill>
              <a:latin typeface="A Year Without Rain" pitchFamily="2" charset="0"/>
            </a:endParaRPr>
          </a:p>
        </p:txBody>
      </p:sp>
    </p:spTree>
  </p:cSld>
  <p:clrMapOvr>
    <a:masterClrMapping/>
  </p:clrMapOvr>
  <p:transition>
    <p:wipe dir="r"/>
    <p:sndAc>
      <p:stSnd>
        <p:snd r:embed="rId2" name="whoo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ater red curta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2286000"/>
            <a:ext cx="701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gency FB" pitchFamily="34" charset="0"/>
              </a:rPr>
              <a:t>CONGRATULATIONS IKER!</a:t>
            </a:r>
            <a:endParaRPr lang="en-US" sz="6600" dirty="0">
              <a:solidFill>
                <a:schemeClr val="bg1"/>
              </a:solidFill>
              <a:latin typeface="Agency FB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3505200"/>
            <a:ext cx="4114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bg1"/>
                </a:solidFill>
                <a:latin typeface="Agency FB" pitchFamily="34" charset="0"/>
              </a:rPr>
              <a:t>Good Work!!!</a:t>
            </a:r>
            <a:endParaRPr lang="en-US" sz="6600" dirty="0">
              <a:solidFill>
                <a:schemeClr val="bg1"/>
              </a:solidFill>
              <a:latin typeface="Agency FB" pitchFamily="34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135</Words>
  <Application>Microsoft Office PowerPoint</Application>
  <PresentationFormat>On-screen Show (4:3)</PresentationFormat>
  <Paragraphs>21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Pewee</dc:creator>
  <cp:lastModifiedBy>Pewee</cp:lastModifiedBy>
  <cp:revision>16</cp:revision>
  <dcterms:created xsi:type="dcterms:W3CDTF">2012-10-01T10:02:29Z</dcterms:created>
  <dcterms:modified xsi:type="dcterms:W3CDTF">2012-10-01T16:37:21Z</dcterms:modified>
</cp:coreProperties>
</file>